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8" r:id="rId4"/>
    <p:sldId id="258" r:id="rId5"/>
    <p:sldId id="280" r:id="rId6"/>
    <p:sldId id="283" r:id="rId7"/>
    <p:sldId id="279" r:id="rId8"/>
    <p:sldId id="281" r:id="rId9"/>
    <p:sldId id="282" r:id="rId10"/>
    <p:sldId id="264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азанова Анастасия Романовна" initials="БАР" lastIdx="2" clrIdx="0">
    <p:extLst>
      <p:ext uri="{19B8F6BF-5375-455C-9EA6-DF929625EA0E}">
        <p15:presenceInfo xmlns:p15="http://schemas.microsoft.com/office/powerpoint/2012/main" userId="S-1-5-21-1505972566-2156897661-2636268315-24607" providerId="AD"/>
      </p:ext>
    </p:extLst>
  </p:cmAuthor>
  <p:cmAuthor id="2" name="Viktoria Tiagunova" initials="VT" lastIdx="1" clrIdx="1">
    <p:extLst>
      <p:ext uri="{19B8F6BF-5375-455C-9EA6-DF929625EA0E}">
        <p15:presenceInfo xmlns:p15="http://schemas.microsoft.com/office/powerpoint/2012/main" userId="ae6b39a205bad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E0E"/>
    <a:srgbClr val="20694C"/>
    <a:srgbClr val="007F44"/>
    <a:srgbClr val="3F7451"/>
    <a:srgbClr val="69221C"/>
    <a:srgbClr val="BC1312"/>
    <a:srgbClr val="33AC5E"/>
    <a:srgbClr val="72E094"/>
    <a:srgbClr val="0B805C"/>
    <a:srgbClr val="00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9" autoAdjust="0"/>
  </p:normalViewPr>
  <p:slideViewPr>
    <p:cSldViewPr>
      <p:cViewPr varScale="1">
        <p:scale>
          <a:sx n="80" d="100"/>
          <a:sy n="80" d="100"/>
        </p:scale>
        <p:origin x="96" y="12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9C29-EAB6-4E92-8548-77707F9F9EC0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86198-7871-4743-B87F-676E83CBC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2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37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4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96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28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66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72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34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2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96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27038-3F37-4307-9F36-94311FF1EB8B}" type="datetimeFigureOut">
              <a:rPr lang="ru-RU" smtClean="0"/>
              <a:t>25.11.2020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5004048" y="1347614"/>
            <a:ext cx="39239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9pPr>
          </a:lstStyle>
          <a:p>
            <a:pPr algn="ctr"/>
            <a:r>
              <a:rPr lang="ru-RU" sz="2400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346278" y="3435846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Чернаков Кирилл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Олегович</a:t>
            </a:r>
          </a:p>
          <a:p>
            <a:pPr algn="r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АВТ-813, АВТФ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" y="163947"/>
            <a:ext cx="5132065" cy="451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-11347" y="-11791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8224" y="61963"/>
            <a:ext cx="7981568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937909357256">
            <a:hlinkClick r:id="" action="ppaction://media"/>
            <a:extLst>
              <a:ext uri="{FF2B5EF4-FFF2-40B4-BE49-F238E27FC236}">
                <a16:creationId xmlns:a16="http://schemas.microsoft.com/office/drawing/2014/main" id="{39A02C00-1B24-4D5F-97F4-AF577704A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533" y="437349"/>
            <a:ext cx="7224949" cy="40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3812" y="71643"/>
            <a:ext cx="7956376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91174" y="896631"/>
            <a:ext cx="7704856" cy="685914"/>
            <a:chOff x="251520" y="658391"/>
            <a:chExt cx="5558610" cy="514350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560210" y="699542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Заголовок 1"/>
            <p:cNvSpPr txBox="1">
              <a:spLocks/>
            </p:cNvSpPr>
            <p:nvPr/>
          </p:nvSpPr>
          <p:spPr>
            <a:xfrm>
              <a:off x="881954" y="776796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Изучить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Raspbian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Овал 2"/>
            <p:cNvSpPr/>
            <p:nvPr/>
          </p:nvSpPr>
          <p:spPr>
            <a:xfrm>
              <a:off x="251520" y="658391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251520" y="730900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91174" y="1733464"/>
            <a:ext cx="7704856" cy="740654"/>
            <a:chOff x="251520" y="1347614"/>
            <a:chExt cx="5558610" cy="514350"/>
          </a:xfrm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560210" y="1420123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Заголовок 1"/>
            <p:cNvSpPr txBox="1">
              <a:spLocks/>
            </p:cNvSpPr>
            <p:nvPr/>
          </p:nvSpPr>
          <p:spPr>
            <a:xfrm>
              <a:off x="881954" y="1466019"/>
              <a:ext cx="4823741" cy="3234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Ознакомиться с одноплатным компьютером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Raspberry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3B+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Овал 26"/>
            <p:cNvSpPr/>
            <p:nvPr/>
          </p:nvSpPr>
          <p:spPr>
            <a:xfrm>
              <a:off x="251520" y="134761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251520" y="142012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2.</a:t>
              </a: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891174" y="2715349"/>
            <a:ext cx="7704856" cy="733050"/>
            <a:chOff x="251520" y="2067694"/>
            <a:chExt cx="5558610" cy="514350"/>
          </a:xfrm>
        </p:grpSpPr>
        <p:sp>
          <p:nvSpPr>
            <p:cNvPr id="31" name="Скругленный прямоугольник 30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Рассмотреть библиотеки на языке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Node.JS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для обработки данных с датчика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DHT11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Овал 32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251520" y="214020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3.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877769" y="494735"/>
            <a:ext cx="84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960E0E"/>
                </a:solidFill>
                <a:latin typeface="Arial" pitchFamily="34" charset="0"/>
                <a:cs typeface="Arial" pitchFamily="34" charset="0"/>
              </a:rPr>
              <a:t>Цели:</a:t>
            </a:r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891174" y="3689630"/>
            <a:ext cx="7704856" cy="733050"/>
            <a:chOff x="251520" y="2067694"/>
            <a:chExt cx="5558610" cy="514350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Реализовать домашнюю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метеостацию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Овал 34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251520" y="2140203"/>
              <a:ext cx="514350" cy="259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66667" y="458887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67325" y="507146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3B+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в през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311610"/>
            <a:ext cx="4480497" cy="2520280"/>
          </a:xfrm>
          <a:prstGeom prst="rect">
            <a:avLst/>
          </a:prstGeom>
        </p:spPr>
      </p:pic>
      <p:pic>
        <p:nvPicPr>
          <p:cNvPr id="16" name="Рисунок 15" descr="Картинки по запросу Raspberry Pi 3 B+ картинка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6" y="1053073"/>
            <a:ext cx="4248472" cy="289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метеостнации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F8ED66-D9CF-4CAA-ACDA-41C64349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" y="412280"/>
            <a:ext cx="3106053" cy="20509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554751-7B52-4421-85E7-0ED23024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322" y="2555803"/>
            <a:ext cx="3202678" cy="206263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57F79E-1E3C-4F15-A6AD-E4C319B85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18610">
            <a:off x="4875371" y="1667344"/>
            <a:ext cx="3696216" cy="19052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948D60-55F7-4A16-B523-0F0246949480}"/>
              </a:ext>
            </a:extLst>
          </p:cNvPr>
          <p:cNvSpPr txBox="1"/>
          <p:nvPr/>
        </p:nvSpPr>
        <p:spPr>
          <a:xfrm>
            <a:off x="5683771" y="135393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 Pi BPI-R2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graphicFrame>
        <p:nvGraphicFramePr>
          <p:cNvPr id="14" name="Google Shape;59;p9">
            <a:extLst>
              <a:ext uri="{FF2B5EF4-FFF2-40B4-BE49-F238E27FC236}">
                <a16:creationId xmlns:a16="http://schemas.microsoft.com/office/drawing/2014/main" id="{79D42A80-8604-4A95-B65C-AE7DEEA3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433306"/>
              </p:ext>
            </p:extLst>
          </p:nvPr>
        </p:nvGraphicFramePr>
        <p:xfrm>
          <a:off x="0" y="392079"/>
          <a:ext cx="9143999" cy="42679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6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8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15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/>
                        <a:t>Сравнение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RPi 3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Model B+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ODROID-XU4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Banana Pi BPI-R2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Orange Pi Win Plus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2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ym typeface="Arial"/>
                        </a:rPr>
                        <a:t>OC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200" dirty="0"/>
                        <a:t>Ubuntu, Debian, Fedora, Arch Linux, Gentoo, RISC OS, Android, Firefox OS, NetBSD, FreeBSD, Slackware, Tiny Core Linux, Windows 10 IOT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HDMI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1080p 30FPS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Android, Ubuntu, Debian, Bananian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Windows 10 IoT, Android, Ubuntu, Debian, Raspberry Pi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Процессор и графическое ядро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64</a:t>
                      </a:r>
                      <a:r>
                        <a:rPr lang="en-US" sz="1200" dirty="0"/>
                        <a:t>b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>
                          <a:sym typeface="Arial"/>
                        </a:rPr>
                        <a:t>4-ядерный</a:t>
                      </a:r>
                      <a:r>
                        <a:rPr lang="ru-RU" sz="1200" dirty="0"/>
                        <a:t> ARMv8 Cortex-A53 1.4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Video Core IV® Multimedia;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Samsung Exynos5422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Mali™-T628 MP6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32б 4-ядерный ARM Cortex-A7 до 1.3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Mali-450 MP4;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64</a:t>
                      </a:r>
                      <a:r>
                        <a:rPr lang="en-US" sz="1200" dirty="0">
                          <a:sym typeface="Arial"/>
                        </a:rPr>
                        <a:t>b</a:t>
                      </a:r>
                      <a:r>
                        <a:rPr lang="ru-RU" sz="1200" dirty="0">
                          <a:sym typeface="Arial"/>
                        </a:rPr>
                        <a:t> 4-ядерный ARM Cortex-A53 1.2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Mali-400MP2;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64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Периферия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40 портов ввода-вывода общего назначения (GPIO), UART (Serial), I²C/TWI, SPI с селектором между двумя устройствами; пины питания: 3,3 В, 5 В и земля.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30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SPI, UART, ADC,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I2S,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Serial (UART / RS-232)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40 Pins Header, 28 × GPIO, включая UART, I2C, SPI, PWM, I2S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40 контактов: GPIO (Интерфейс ввода/вывода общего назначения), Power (+5V, +3.3V и GND), UART, I2C, SPI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Цена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/>
                        <a:t>35$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56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1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4D9BD-EFAB-4302-84D1-5FF655D8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625498"/>
            <a:ext cx="5904656" cy="38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100351" y="548542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763688" y="557464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Raspbian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540697"/>
            <a:ext cx="3456384" cy="1845165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513699" y="2571750"/>
            <a:ext cx="3456384" cy="194421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7"/>
          <a:stretch>
            <a:fillRect/>
          </a:stretch>
        </p:blipFill>
        <p:spPr>
          <a:xfrm>
            <a:off x="1187624" y="1507853"/>
            <a:ext cx="237969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4A607C-37E7-48AD-97D9-938CCC36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67" y="1111983"/>
            <a:ext cx="2365460" cy="21410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A88C8C-5032-4F1D-925D-3E95CC50B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35" y="397167"/>
            <a:ext cx="2133641" cy="18275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5367CF-C434-4E37-9271-D9C207447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93"/>
          <a:stretch/>
        </p:blipFill>
        <p:spPr>
          <a:xfrm>
            <a:off x="3242287" y="496599"/>
            <a:ext cx="1761761" cy="193245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245" y="2178205"/>
            <a:ext cx="4150342" cy="2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62" y="1851670"/>
            <a:ext cx="4150342" cy="2263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2FCA4B-3585-438A-8C4E-E22A76187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847" y="494935"/>
            <a:ext cx="3193703" cy="40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369</Words>
  <Application>Microsoft Office PowerPoint</Application>
  <PresentationFormat>Экран (16:9)</PresentationFormat>
  <Paragraphs>58</Paragraphs>
  <Slides>10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домашней метеостанции на архитектуре одноплатных ПК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IS</dc:creator>
  <cp:lastModifiedBy>Kirill .</cp:lastModifiedBy>
  <cp:revision>100</cp:revision>
  <dcterms:created xsi:type="dcterms:W3CDTF">2018-03-04T18:38:01Z</dcterms:created>
  <dcterms:modified xsi:type="dcterms:W3CDTF">2020-11-25T06:52:52Z</dcterms:modified>
</cp:coreProperties>
</file>